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8" r:id="rId3"/>
    <p:sldId id="267" r:id="rId4"/>
    <p:sldId id="269" r:id="rId5"/>
    <p:sldId id="261" r:id="rId6"/>
    <p:sldId id="258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1452" y="7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6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Tráiler del juego</a:t>
            </a:r>
          </a:p>
        </p:txBody>
      </p:sp>
      <p:pic>
        <p:nvPicPr>
          <p:cNvPr id="4" name="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06525"/>
            <a:ext cx="6551612" cy="3684588"/>
          </a:xfrm>
        </p:spPr>
      </p:pic>
    </p:spTree>
    <p:extLst>
      <p:ext uri="{BB962C8B-B14F-4D97-AF65-F5344CB8AC3E}">
        <p14:creationId xmlns:p14="http://schemas.microsoft.com/office/powerpoint/2010/main" val="5808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Starship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Visión mediante sistema de cámaras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5292080" cy="3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Making</a:t>
            </a:r>
            <a:r>
              <a:rPr lang="es-ES" dirty="0"/>
              <a:t>-of</a:t>
            </a:r>
          </a:p>
        </p:txBody>
      </p:sp>
      <p:pic>
        <p:nvPicPr>
          <p:cNvPr id="4" name="making o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06525"/>
            <a:ext cx="6551612" cy="3684588"/>
          </a:xfrm>
        </p:spPr>
      </p:pic>
    </p:spTree>
    <p:extLst>
      <p:ext uri="{BB962C8B-B14F-4D97-AF65-F5344CB8AC3E}">
        <p14:creationId xmlns:p14="http://schemas.microsoft.com/office/powerpoint/2010/main" val="37242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Calidad más baja de la esperada.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Rediseño causado por problemas diversos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Ritmo de trabajo lento debido a inexperiencia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859" y="-164339"/>
            <a:ext cx="7056438" cy="719138"/>
          </a:xfrm>
        </p:spPr>
        <p:txBody>
          <a:bodyPr/>
          <a:lstStyle/>
          <a:p>
            <a:pPr algn="ctr"/>
            <a:r>
              <a:rPr lang="es-ES" altLang="es-ES" b="1" dirty="0">
                <a:solidFill>
                  <a:schemeClr val="tx1"/>
                </a:solidFill>
              </a:rPr>
              <a:t>Gracias por vuestra atención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s-ES" altLang="es-ES" dirty="0">
                <a:solidFill>
                  <a:schemeClr val="tx1"/>
                </a:solidFill>
              </a:rPr>
              <a:t>Componentes:</a:t>
            </a:r>
          </a:p>
        </p:txBody>
      </p:sp>
      <p:pic>
        <p:nvPicPr>
          <p:cNvPr id="3" name="credit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4943" y="554799"/>
            <a:ext cx="7004270" cy="3939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370</TotalTime>
  <Words>75</Words>
  <Application>Microsoft Office PowerPoint</Application>
  <PresentationFormat>Presentación en pantalla (4:3)</PresentationFormat>
  <Paragraphs>26</Paragraphs>
  <Slides>6</Slides>
  <Notes>3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굴림</vt:lpstr>
      <vt:lpstr>Tahoma</vt:lpstr>
      <vt:lpstr>Verdana</vt:lpstr>
      <vt:lpstr>template</vt:lpstr>
      <vt:lpstr>SPACESHIP 1414</vt:lpstr>
      <vt:lpstr>Tráiler del juego</vt:lpstr>
      <vt:lpstr>Nuestro juego</vt:lpstr>
      <vt:lpstr>Making-of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54</cp:revision>
  <dcterms:created xsi:type="dcterms:W3CDTF">2017-01-11T17:59:32Z</dcterms:created>
  <dcterms:modified xsi:type="dcterms:W3CDTF">2017-07-14T17:20:28Z</dcterms:modified>
</cp:coreProperties>
</file>